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S2-2401665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Status Report </a:t>
            </a:r>
            <a:r>
              <a:rPr lang="en-GB" altLang="ko-KR" sz="40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3112140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089861"/>
              </p:ext>
            </p:extLst>
          </p:nvPr>
        </p:nvGraphicFramePr>
        <p:xfrm>
          <a:off x="294758" y="1414272"/>
          <a:ext cx="8669318" cy="30707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924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Attempt to close new solutions, 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WT#3, attempt to send LS to RAN WGs to check/get feedback on solutions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Attempt to make Conclusions, TR sent to SA for one-step Approval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2756</TotalTime>
  <Words>345</Words>
  <Application>Microsoft Office PowerPoint</Application>
  <PresentationFormat>화면 슬라이드 쇼(4:3)</PresentationFormat>
  <Paragraphs>63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Arial</vt:lpstr>
      <vt:lpstr>Calibri</vt:lpstr>
      <vt:lpstr>Segoe UI Symbol</vt:lpstr>
      <vt:lpstr>Times New Roman</vt:lpstr>
      <vt:lpstr>Office Theme</vt:lpstr>
      <vt:lpstr> 🛩🛩 FS_UAS_Ph3 Status Report 🛩🛩</vt:lpstr>
      <vt:lpstr>FS_UAS_Ph3 Status after SA2#160AH-e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1992</cp:revision>
  <dcterms:created xsi:type="dcterms:W3CDTF">2008-08-30T09:32:10Z</dcterms:created>
  <dcterms:modified xsi:type="dcterms:W3CDTF">2024-02-01T00:25:50Z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